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79" r:id="rId4"/>
    <p:sldId id="27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80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522" y="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45153-F37C-44A5-ED0B-430B9E906C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254A96-A72E-37AF-B87F-71FDC9B2C2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FA9DE-8CA8-3CD6-55EB-F28954D82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AB2B7-9C8F-2CEB-1EAA-BAA049078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02D64-48DF-5F63-BEF3-436135ED1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8100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A17FD-4C0F-934B-BD50-240BA703A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78235A-E9BD-C337-575A-558713755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06337-C009-5DBA-68C1-1D9DC8380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F8BAD-817C-CEA6-3D50-1013E2204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C8D1B-3BDF-30F2-578E-4DF9E5DD4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1918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7D88EA-6F07-FC5C-2F74-C81490B362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A0938-C910-4764-0407-8F749334F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ED61D-51AC-A738-838C-B033DA0F3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198A2-5854-69F6-6540-C112A18CC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AB507-67FB-700F-5D91-762B219AC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1550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44340-139D-6779-6147-6CE875296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9B757-3F80-ED64-5696-DF4C0934A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247E6-AB45-94FE-366D-55AAFCBF4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412C3-846B-9939-9C45-A5CCA8DCC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C70ED-958C-A9AF-1B84-292150C93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501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F7C87-10AA-52D8-A879-C7699FA60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00372-17AC-8802-C3C1-1DEB17F7D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13A88-42E1-64FC-717B-AA6959F68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08B2C1-9546-E97D-ED45-ACEAA3BF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B9118-951D-0D9E-44C5-42F7E2581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4214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E7D9F-88A1-2F06-8A79-20F21A0D0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9FDA7-4DC0-1C4B-18E5-7FD543935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0F6B7-97AB-3EA1-673F-661DA9674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8E5B7D-00E3-A020-14B0-814449B97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733F40-5744-1B9C-D1CD-CD39BBD89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26BD28-02A7-AFAB-08E0-D3961F5C3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063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F4F6E-E643-8C4D-4A2D-721F22056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386FD3-9AD3-4FD6-E07B-A2C847516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D83A9D-E201-5236-6FE9-5803F284E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AFF00D-4C05-9CB4-CB03-2D4FE5C724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6DD7BD-E51A-4479-1A8A-D567D6DBD1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EFBF9B-80CA-44F8-44F3-833D526FB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673845-9917-1EC9-6DB9-653808209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5B3074-CFB8-AFB8-8C4C-5D761C2B0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1066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13111-A285-B210-8170-D385F1E59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95CA4A-0B6A-CBCD-22EE-93F08ADF7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D5BAD8-58CE-61EF-451F-F42FA0A58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27880C-4CD9-1A15-B91F-547741738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5478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A02672-2E42-469D-FD03-3C27A76A6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C4DCE-FD39-D7E0-DD1B-77EDF5985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EAEB8-A859-9216-8E9A-926941ECA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050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60D37-6FCC-CBDC-6611-27F418D26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E15BF-FF53-184B-99EB-9A2FD2680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AE5F95-B753-C696-293A-4DAE72722B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69A69A-8F48-83F6-8FD2-870F84B26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F3D1E1-23E1-7D79-EF31-F0E27FA30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014DC-F6EF-F3C4-325C-1EBF3FC86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9501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C1824-C414-184A-8DAB-6E4C98572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CAFBD8-3B7D-A77D-19FA-D051934519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6FA6C1-11FB-E989-C8E7-857AFCC097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556F8E-8228-DF8E-C8AC-04874A707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17E218-41BB-5E34-B8E8-D67F0EB0F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C20AB3-DD63-B90F-B962-5FB399060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895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4E02C9-0101-119A-FAA9-43BA9FC42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AD428-3CE8-91FD-5845-8EA425F14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9ED3B-4323-924D-6E22-C00EA8614F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1AAD0-5B89-41B0-90DE-8D16FF6098CA}" type="datetimeFigureOut">
              <a:rPr lang="en-IN" smtClean="0"/>
              <a:t>20-04-2025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52A2D-0708-45C8-6E7F-72DA0D45FE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AA538-02D7-E8B8-C3E6-F7DE4CA2D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62B6EB-52CD-444F-957C-C90D36277DE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783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60074A-3DF2-581C-A145-31F6077AF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907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0FD6C-5AEB-9F6F-E874-EBAC0027F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8E02BD-464E-FD7B-A522-E564A8890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172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775B8-3E9F-BF88-8823-0E5763118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68AD9C-38CD-D437-B1BE-EE3184355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06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EA7645-1398-924F-2989-1591BC90E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422454-D5EB-26C8-487A-C4CB13788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2966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7DE19E-D424-58FA-F37B-A76671DE8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CA1FA6-7C10-A350-71CC-3B2AC00E2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684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8B32BC-E4DC-6B8C-8691-10DD7B11F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8A83F3-9D05-9607-210D-47D01CE76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2970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ABC432-A2A8-0E00-80FB-255A80649F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6FDF1E-1C37-59F3-C74B-4E537935F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193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025DF-2544-E13B-A5CD-0D69E500C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5B10BD-1693-3014-8B76-7850B2817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861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FB3C5-FF2B-8B97-157D-B6BAF3B96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B58E89-9CF4-AB5D-44F4-DC27C05D8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099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5C704-2762-C73E-C824-ACD691727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DD05D6-4873-DED2-5079-DC6084FB1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6604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DC3391-0F11-8B44-12D1-CCA5A0042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C360FE-C7CA-8641-FB68-232009400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512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141EB-D202-8831-EF99-7ED3946AF0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93BB6C-D798-833B-9018-C795F595B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746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E12D8-54F7-14A3-C25C-EC9431DF6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DAB250-4307-DB42-6587-4528578F8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0393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E28417-78F1-2525-DCC2-93AD8C681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7AD1A8-80B5-9B25-5E1F-97B3CEC29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83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D276F2-81D0-0FAB-49E3-51128956F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06114F-2F31-29A5-4732-25D2E45D4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64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939C80-9150-5287-6DCD-E48D4FA86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FAF48-FEFA-361C-9595-CC3450E86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4"/>
            <a:ext cx="12192000" cy="685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804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A1BBD0-415F-52C0-D012-B72F09CC3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76A25B-CD4C-829A-7F12-249611551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377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E29F5C-DAB2-AD24-07FC-32D1701C5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785478-94EF-55EC-F9F1-5B881798CD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3DD5BB-D8DF-FEFA-753A-427C5A24F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123" y="1042654"/>
            <a:ext cx="11307753" cy="477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11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F530B-5CFD-262E-7154-B7B4F41AC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CB30BE-E7CA-0CB1-F599-89C86FFF6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541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545FCF-20F5-A191-F706-847D891AD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316796-C4FC-DEF1-F200-3EFB8CCB5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652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B95161-8F8B-4429-12CB-2506C3FCD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67A8F3-18D5-9E7E-7164-B606E143F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079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DFEB81-8BD2-AFB4-F0EA-C1E371809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298953-B2B2-D09D-6319-DEE088D3C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99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EB6F0-B0F3-9734-F941-2604E11F3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1D5F8D-516D-8F4C-A721-CF989A111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588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Praneeth Mamidala</dc:creator>
  <cp:lastModifiedBy>Praneeth Mamidala</cp:lastModifiedBy>
  <cp:revision>3</cp:revision>
  <dcterms:created xsi:type="dcterms:W3CDTF">2025-04-20T10:09:55Z</dcterms:created>
  <dcterms:modified xsi:type="dcterms:W3CDTF">2025-04-20T17:29:39Z</dcterms:modified>
</cp:coreProperties>
</file>

<file path=docProps/thumbnail.jpeg>
</file>